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8" r:id="rId4"/>
    <p:sldId id="257" r:id="rId5"/>
    <p:sldId id="258" r:id="rId6"/>
    <p:sldId id="259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79FCAD-0A03-41CA-8817-62C41AE88BB6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61A78E-2969-4900-B23F-0C63C8982C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4412"/>
            <a:ext cx="2736304" cy="2533615"/>
          </a:xfrm>
          <a:prstGeom prst="rect">
            <a:avLst/>
          </a:prstGeom>
        </p:spPr>
      </p:pic>
      <p:pic>
        <p:nvPicPr>
          <p:cNvPr id="1026" name="Picture 2" descr="https://img-fotki.yandex.ru/get/5635/45084799.5/0_64c49_41c1ab75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94621"/>
            <a:ext cx="2924380" cy="24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4426/30348152.10c/0_5bef8_1f612fea_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94412"/>
            <a:ext cx="2520281" cy="23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387473" y="620688"/>
            <a:ext cx="6336704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6912768" cy="191922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История </a:t>
            </a:r>
            <a:r>
              <a:rPr lang="ru-RU" sz="60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Екатеринбургского метро</a:t>
            </a:r>
            <a:endParaRPr lang="ru-RU" sz="60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276" y="620688"/>
            <a:ext cx="784887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18" y="764704"/>
            <a:ext cx="7959530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В 1994 году запустили «Динамо» и «Площадь 1905 года». А следующие станции планировали открыть, уложившись в шесть лет. «Геологическую» 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1997 году, 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«Чкаловскую» — в 2000 году.</a:t>
            </a:r>
          </a:p>
        </p:txBody>
      </p:sp>
      <p:pic>
        <p:nvPicPr>
          <p:cNvPr id="7170" name="Picture 2" descr="https://ural-meridian.ru/wp-content/uploads/2019/08/Metro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53420"/>
            <a:ext cx="2952328" cy="18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uralweb.ru/novosti/27/000/450/450490.jpeg?14485129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3420"/>
            <a:ext cx="2892788" cy="19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ua.yandex.net/i?id=1ebb4d016ef14aab10636e1a8c52ab7e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6" y="4518271"/>
            <a:ext cx="2919897" cy="18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ekburg.ru/UserFiles/Storage/ContentPhoto/0/2/28/22817_origin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1"/>
          <a:stretch/>
        </p:blipFill>
        <p:spPr bwMode="auto">
          <a:xfrm>
            <a:off x="3948851" y="4536575"/>
            <a:ext cx="2928168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6588" y="620688"/>
            <a:ext cx="800585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" y="764704"/>
            <a:ext cx="8052380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Геологическая», которую первоначально хотели назвать «Куйбышевской», приняла пассажиров только в конце 2002 года. Затем, спустя девять лет, открыли «Ботаническую» и через год, в 2012-м, — «Чкаловскую».</a:t>
            </a:r>
          </a:p>
        </p:txBody>
      </p:sp>
      <p:pic>
        <p:nvPicPr>
          <p:cNvPr id="8194" name="Picture 2" descr="https://img.vkmp.ru/13a30be58e333a84a3bc5a4e41102e9c/wp-content/uploads/2018/11/eeb825f3c8b5d448f432a64bfa1b9a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2787"/>
            <a:ext cx="3634177" cy="267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orum.nashtransport.ru/uploads/1348827827/gallery_16694_2750_439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6216"/>
            <a:ext cx="3594721" cy="266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4119" y="692696"/>
            <a:ext cx="8064896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135" y="836712"/>
            <a:ext cx="8183880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После этого первая линия екатеринбургского метро была, наконец-то, завершена. Строительство заняло 32 года. Подземка связала юг и север города. И теперь с Ботанического до Уралмаша (особенно в час-пик) быстрее всего можно добраться именно на метро.</a:t>
            </a:r>
          </a:p>
        </p:txBody>
      </p:sp>
      <p:pic>
        <p:nvPicPr>
          <p:cNvPr id="2050" name="Picture 2" descr="https://st.depositphotos.com/1037238/1548/v/950/depositphotos_15483153-stock-illustration-in-subway-t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6" y="3843950"/>
            <a:ext cx="3672408" cy="25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3.vectorstock.com/i/1000x1000/87/42/people-in-subway-train-car-sitting-standing-and-vector-15818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6"/>
          <a:stretch/>
        </p:blipFill>
        <p:spPr bwMode="auto">
          <a:xfrm>
            <a:off x="4716016" y="3843950"/>
            <a:ext cx="3672408" cy="2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76064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Оплата </a:t>
            </a:r>
            <a:r>
              <a:rPr lang="ru-RU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проезда</a:t>
            </a:r>
            <a:endParaRPr lang="ru-RU" sz="51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Стоимость поездки после открытия в 1991 году составляла 15 копеек. Плата за проезд ежегодно повышалась и в 2012 году достигла 23 рублей с </a:t>
            </a:r>
            <a:r>
              <a:rPr lang="ru-RU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учётом, c </a:t>
            </a:r>
            <a:r>
              <a:rPr lang="ru-RU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15 января 2017 года стоимость проезда в Екатеринбургском метрополитене составила 28 рублей. С 15 мая 2019 года стоимость проезда составила 32 </a:t>
            </a:r>
            <a:r>
              <a:rPr lang="ru-RU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рубля</a:t>
            </a:r>
            <a:endParaRPr lang="ru-RU" sz="51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Первоначально входные турникеты принимали монеты достоинством 5 и 15 копеек. С 1992 года использовались пластиковые жетоны разных цветов (</a:t>
            </a:r>
            <a:r>
              <a:rPr lang="ru-RU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малиновый</a:t>
            </a:r>
            <a:r>
              <a:rPr lang="ru-RU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, красный, голубой, серый, чёрный). Несмотря на алюминиевую вставку, были очень лёгкие и в 1994 году выведены из обращения, и заменены на металлические жетоны, использовавшиеся ранее в Московском метрополитене. В 2009 году в дополнение к жетонам появились электронные карты «</a:t>
            </a:r>
            <a:r>
              <a:rPr lang="ru-RU" sz="5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Екарта». В </a:t>
            </a:r>
            <a:r>
              <a:rPr lang="ru-RU" sz="5100" dirty="0">
                <a:solidFill>
                  <a:srgbClr val="002060"/>
                </a:solidFill>
                <a:latin typeface="Monotype Corsiva" panose="03010101010201010101" pitchFamily="66" charset="0"/>
              </a:rPr>
              <a:t>октябре 2017 года Екатеринбургский метрополитен запустил бесконтактную систему оплаты для банковских карт и смартфонов</a:t>
            </a:r>
          </a:p>
          <a:p>
            <a:endParaRPr lang="ru-RU" dirty="0"/>
          </a:p>
        </p:txBody>
      </p:sp>
      <p:pic>
        <p:nvPicPr>
          <p:cNvPr id="3074" name="Picture 2" descr="https://im0-tub-ua.yandex.net/i?id=3768a152c758d8746c9583fe54107f62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11" y="5250381"/>
            <a:ext cx="1224136" cy="1201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anumis.ru/global/images/photos/0002/huge/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92052"/>
            <a:ext cx="1080120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Dmbwiw1XcAAAsCB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0"/>
          <a:stretch/>
        </p:blipFill>
        <p:spPr bwMode="auto">
          <a:xfrm>
            <a:off x="3100270" y="5206417"/>
            <a:ext cx="2100097" cy="3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bs.twimg.com/media/Dmbwiw1XcAAAsCB.jpg:lar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0" r="56206"/>
          <a:stretch/>
        </p:blipFill>
        <p:spPr bwMode="auto">
          <a:xfrm>
            <a:off x="3742621" y="5656627"/>
            <a:ext cx="815396" cy="7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bs.twimg.com/media/Dmbwiw1XcAAAsCB.jpg:lar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8" t="32908" r="12667" b="46389"/>
          <a:stretch/>
        </p:blipFill>
        <p:spPr bwMode="auto">
          <a:xfrm>
            <a:off x="4558017" y="5656627"/>
            <a:ext cx="910025" cy="7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pbs.twimg.com/media/Dmbwiw1XcAAAsCB.jpg:la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4" t="9255" r="16554" b="67675"/>
          <a:stretch/>
        </p:blipFill>
        <p:spPr bwMode="auto">
          <a:xfrm flipV="1">
            <a:off x="3022486" y="5634431"/>
            <a:ext cx="778241" cy="7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avatars.mds.yandex.net/get-zen_doc/1887445/pub_5dc3a52286c4a96c4739960f_5dc3cb70ec575b00b1543ebd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40972"/>
            <a:ext cx="1090007" cy="1070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avatars.mds.yandex.net/get-zen_doc/3437146/pub_5f1571bccdd0fb2cab84e494_5f1afc2012130c35df6376df/scale_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5"/>
          <a:stretch/>
        </p:blipFill>
        <p:spPr bwMode="auto">
          <a:xfrm flipH="1">
            <a:off x="6890010" y="5310365"/>
            <a:ext cx="1574289" cy="1020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548680"/>
            <a:ext cx="792088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55319"/>
            <a:ext cx="7504887" cy="418795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Ребята, метрополитен города Екатеринбурга ждет Вас,  совершить всем вместе  виртуальную экскурсию в подземный мир!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8" name="Picture 6" descr="https://ukges.ru/wp-content/uploads/2020/04/WhatsApp-Image-2020-04-23-at-16.37.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6" y="2420888"/>
            <a:ext cx="2624980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ompetitions.archplatforma.ru/imgs/users/rabots/26386/biggest/file423317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63" y="2977722"/>
            <a:ext cx="2718764" cy="1984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65/c6/06/65c606f6c7d5d38becf2df772a35cb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2592288" cy="193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286" y="548680"/>
            <a:ext cx="8183880" cy="4529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Ждать трамвая?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Не желаю!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автобус не сажусь!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Лучше сяду на метро я: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метро быстрее втрое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Я до школы доберусь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Ты не стой у остановок: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Лучше вместе мы войдём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В этот светлый, в этот новый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Необыкновенный дом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Я всегда его узнаю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И не спутаю ни с чем: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Погляди, над ним, как знамя,</a:t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Знак метро — большое «М»!</a:t>
            </a:r>
          </a:p>
        </p:txBody>
      </p:sp>
      <p:pic>
        <p:nvPicPr>
          <p:cNvPr id="4098" name="Picture 2" descr="https://img2.nevesta.info/thumb/content/photo/542300/542218/201701/13230936/13230936_9012l9s6f5s0kcswc.jpg?thumb_params=pOAscVZAhUlVUXH9P31offs9SAk=/fit-in/890x17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4" y="620688"/>
            <a:ext cx="1812124" cy="1673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50335/pub_5acfd66d79885e97f6eeb09b_5ad086bf5f4967f833aa20a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78" y="1457467"/>
            <a:ext cx="1929201" cy="1811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7.uihere.com/files/885/209/254/metro-vector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5" y="2294246"/>
            <a:ext cx="1728342" cy="1608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nightquests.ru/wp-content/uploads/2017/04/%D0%BC%D0%B5%D1%82%D1%80%D0%BE-%D0%95%D0%BA%D0%B0%D1%82%D0%B5%D1%80%D0%B8%D0%BD%D0%B1%D1%83%D1%80%D0%B3%D0%B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56083"/>
            <a:ext cx="3672409" cy="315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.ekabu.ru/localStorage/post/29/6c/c3/25/296cc325_resizedScaled_740to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63" y="2556083"/>
            <a:ext cx="3782976" cy="315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7580" y="548680"/>
            <a:ext cx="813690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604" y="548680"/>
            <a:ext cx="8183880" cy="4187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Екатеринбу́ргский метрополите́н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(до 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1992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года — Свердло́вский метрополите́н) — система линий метрополитена в Екатеринбурге. Последняя — тринадцатая — система метрополитена, открытая в СССР. Первый на Урале. Шестой метрополитен в России.</a:t>
            </a:r>
          </a:p>
        </p:txBody>
      </p:sp>
    </p:spTree>
    <p:extLst>
      <p:ext uri="{BB962C8B-B14F-4D97-AF65-F5344CB8AC3E}">
        <p14:creationId xmlns:p14="http://schemas.microsoft.com/office/powerpoint/2010/main" val="912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Сергей\Desktop\big-excavator-on-the-background-vector-5768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7"/>
          <a:stretch/>
        </p:blipFill>
        <p:spPr bwMode="auto">
          <a:xfrm>
            <a:off x="3347865" y="3393491"/>
            <a:ext cx="4320480" cy="3143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529350"/>
            <a:ext cx="7992888" cy="26836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36433"/>
            <a:ext cx="7992888" cy="233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Копать подземку в Екатеринбурге, а тогда еще Свердловске начали в 1980 году. Именно тогда 28 августа метростроители вырыли первый ковш земли на улице Челюскинцев, где была заложена станция «Уральская». Строили ее долго — открытие произошло только 23 декабря 1992 года.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476672"/>
            <a:ext cx="8064896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776864" cy="418795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По городской легенде, такой долгий срок объясняется тем, что порода, через которую приходилось пробиваться строителям, была слишком твердой, потому что содержала большое количество золота и драгоценных камней. Однако никаких официальных подтверждений о том, что проходчики наткнулись на геологический клад, 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нет. Так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или иначе, «Уральская» стала самой подземной станцией екатеринбургского метро. Ее глубина — 42 метра. Эскалатор, на котором 185 ступеней, спускает пассажира с вестибюля на платформу до 70 секунд.</a:t>
            </a:r>
          </a:p>
          <a:p>
            <a:endParaRPr lang="ru-RU" dirty="0"/>
          </a:p>
        </p:txBody>
      </p:sp>
      <p:pic>
        <p:nvPicPr>
          <p:cNvPr id="1026" name="Picture 2" descr="https://24tv.ua/resources/photos/news/201901/1094350.jpg?1547202981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41523"/>
            <a:ext cx="3296847" cy="218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districts/466422/2a00000171599a6adecc8332002e16716644/optim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2323"/>
            <a:ext cx="3235633" cy="2156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mg-fotki.yandex.ru/get/5600/gelionsk.c7/0_468d7_2f6341a2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6" y="260648"/>
            <a:ext cx="4418196" cy="288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гей\Desktop\gallery_16694_2750_1237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7" y="3590906"/>
            <a:ext cx="4347113" cy="305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ргей\Desktop\04_uralskaya_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02932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ергей\Desktop\1600px-Екатеринбург_Уральская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83" y="3590907"/>
            <a:ext cx="4067605" cy="305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ziko.ru/images/I4613323f67dae0086a1065ed7438f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13" y="4635074"/>
            <a:ext cx="2539107" cy="1640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ziko.ru/images/I1eff6484776488420ac80863f19bdd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05855"/>
            <a:ext cx="2387330" cy="162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ziko.ru/images/I00d49cd8f14a0be3f7c48047ee5f39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77541"/>
            <a:ext cx="2484737" cy="165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548680"/>
            <a:ext cx="8190576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81674"/>
            <a:ext cx="7848872" cy="4187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 26 апреля 1991 года, когда официально открыли метро, проехаться можно было лишь по трем станциям: «Проспект Космонавтов», «Уралмаш» и «Машиностроителей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».</a:t>
            </a:r>
            <a:r>
              <a:rPr lang="ru-RU" sz="2400" dirty="0">
                <a:solidFill>
                  <a:srgbClr val="000000"/>
                </a:solidFill>
                <a:latin typeface="PTSerif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ассажиропоток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был столь мал, что в метропоездах открывались двери только в двух вагонах, остальные были не нужны и ехали порожняком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 А вот когда запустили «Уральскую», пассажиропоток увеличился в четыре раза. П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олучившаяся </a:t>
            </a: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ветка подземки, пусть и короткая, связала железнодорожный вокзал и его электрички с самым густонаселенным районом.</a:t>
            </a:r>
          </a:p>
        </p:txBody>
      </p:sp>
    </p:spTree>
    <p:extLst>
      <p:ext uri="{BB962C8B-B14F-4D97-AF65-F5344CB8AC3E}">
        <p14:creationId xmlns:p14="http://schemas.microsoft.com/office/powerpoint/2010/main" val="8142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metro.net/uploaded/images/ekb/00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97189" cy="2765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tro-ektb.ru/uploadedFiles/images/pusk_ur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96" y="2564904"/>
            <a:ext cx="3912018" cy="2765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35672" y="620688"/>
            <a:ext cx="76328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56" y="980728"/>
            <a:ext cx="8183880" cy="123824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Открытие станции. Первый поезд.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476672"/>
            <a:ext cx="820891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920880" cy="4187952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sz="2600" dirty="0">
                <a:solidFill>
                  <a:srgbClr val="002060"/>
                </a:solidFill>
                <a:latin typeface="Monotype Corsiva" panose="03010101010201010101" pitchFamily="66" charset="0"/>
              </a:rPr>
              <a:t>Все мы привыкли к нынешним именам станций нашей подземки. Сейчас даже удивительно думать, что кто-то хотел их сменить на другие, «более подходящие». Однако, такое было. В 1993 году, когда мода на переименования захлестнула страну, в Екатеринбурге создали </a:t>
            </a:r>
            <a:r>
              <a:rPr lang="ru-RU" sz="2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комитет,</a:t>
            </a:r>
            <a:r>
              <a:rPr lang="ru-RU" sz="2600" dirty="0">
                <a:solidFill>
                  <a:srgbClr val="002060"/>
                </a:solidFill>
                <a:latin typeface="Monotype Corsiva" panose="03010101010201010101" pitchFamily="66" charset="0"/>
              </a:rPr>
              <a:t> члены которого разработали новые варианты названий станций метро.</a:t>
            </a:r>
          </a:p>
          <a:p>
            <a:pPr marL="0" indent="0" algn="just" fontAlgn="base">
              <a:buNone/>
            </a:pPr>
            <a:r>
              <a:rPr lang="ru-RU" sz="2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Они </a:t>
            </a:r>
            <a:r>
              <a:rPr lang="ru-RU" sz="2600" dirty="0">
                <a:solidFill>
                  <a:srgbClr val="002060"/>
                </a:solidFill>
                <a:latin typeface="Monotype Corsiva" panose="03010101010201010101" pitchFamily="66" charset="0"/>
              </a:rPr>
              <a:t>заявляли, что станции «Проспект Космонавтов» больше подойдет имя «Космическая», «Машиностроителей» стоит перекрестить в «Верхотурскую», «Уральскую» — в «Привокзальную», «Динамо» — в «Вознесенскую», а «Площадь 1905 года» — в «Кафедральную».</a:t>
            </a:r>
          </a:p>
          <a:p>
            <a:endParaRPr lang="ru-RU" dirty="0"/>
          </a:p>
        </p:txBody>
      </p:sp>
      <p:pic>
        <p:nvPicPr>
          <p:cNvPr id="1030" name="Picture 6" descr="https://cdn.clipart.email/95ac2e17ea932ca2c2fb159527271486_transparent-train-clipart-png_1000-8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42" y="3068960"/>
            <a:ext cx="559285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</TotalTime>
  <Words>194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История Екатеринбургского 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метро Екатеринбурга</dc:title>
  <dc:creator>Сергей</dc:creator>
  <cp:lastModifiedBy>Сергей</cp:lastModifiedBy>
  <cp:revision>47</cp:revision>
  <dcterms:created xsi:type="dcterms:W3CDTF">2020-12-11T18:53:44Z</dcterms:created>
  <dcterms:modified xsi:type="dcterms:W3CDTF">2020-12-13T20:35:41Z</dcterms:modified>
</cp:coreProperties>
</file>